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AE53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88" autoAdjust="0"/>
    <p:restoredTop sz="90387" autoAdjust="0"/>
  </p:normalViewPr>
  <p:slideViewPr>
    <p:cSldViewPr snapToGrid="0">
      <p:cViewPr>
        <p:scale>
          <a:sx n="100" d="100"/>
          <a:sy n="100" d="100"/>
        </p:scale>
        <p:origin x="-324" y="54"/>
      </p:cViewPr>
      <p:guideLst>
        <p:guide orient="horz"/>
        <p:guide pos="142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93633925" cy="936339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4E03B0B-201B-4794-8CEF-2C2AE14776F6}" type="datetimeFigureOut">
              <a:rPr lang="en-US"/>
              <a:pPr>
                <a:defRPr/>
              </a:pPr>
              <a:t>3/7/2011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A6F043C-EAFD-43F6-8A7B-8EAB1DA16C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8193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8194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8195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 algn="ctr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Notes Placeholder 1536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7174" name="Rectangle 8197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7" name="Slide Number Placeholder 1536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6D44BD94-9284-4630-A035-4B311353A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A293EA-92C4-4C62-8D68-7EA872698D3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26E521-7EF6-4B48-9EE9-D4FB8E23FA6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787373D-299A-4021-A6F7-21DDFF8817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2154568-99A6-4587-A556-30BD006D3A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514F33-A2D0-4CF6-A9CC-81D12AFC25B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B545BD-8091-483D-9EEF-98EB35FFDE6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2A5D36-C791-4BB8-8FF6-B0C5750F395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F070168-4FC9-4F43-8AF5-DDE9147A3ED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F9B523-9C86-4C00-85AF-169CC11774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536F77-224E-4A4A-9DC0-EFD45E303D6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FE1AAB-F536-41AF-A2E0-AA4450EF5D0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FE51549-6863-4428-881E-5F6F08FDE0A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</p:txBody>
      </p:sp>
      <p:sp>
        <p:nvSpPr>
          <p:cNvPr id="7172" name="Rectangle 6"/>
          <p:cNvSpPr>
            <a:spLocks noChangeArrowheads="1"/>
          </p:cNvSpPr>
          <p:nvPr/>
        </p:nvSpPr>
        <p:spPr bwMode="auto">
          <a:xfrm>
            <a:off x="1430338" y="2044699"/>
            <a:ext cx="543718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/>
              <a:t>Area</a:t>
            </a:r>
            <a:r>
              <a:rPr lang="en-US" sz="2800" dirty="0"/>
              <a:t> = height × width </a:t>
            </a:r>
          </a:p>
        </p:txBody>
      </p:sp>
      <p:pic>
        <p:nvPicPr>
          <p:cNvPr id="30725" name="Picture 5" descr="\\tamuq-nas1\stu_homes\omar.alaref\desktop\geoFE3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76" y="3057524"/>
            <a:ext cx="3533774" cy="325755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225" y="295275"/>
            <a:ext cx="8458200" cy="123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 idx="4294967295"/>
          </p:nvPr>
        </p:nvSpPr>
        <p:spPr>
          <a:xfrm>
            <a:off x="285750" y="198438"/>
            <a:ext cx="7467600" cy="601662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u="sng" dirty="0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Volume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height × width × depth</a:t>
            </a:r>
          </a:p>
        </p:txBody>
      </p:sp>
      <p:pic>
        <p:nvPicPr>
          <p:cNvPr id="29697" name="Picture 1" descr="\\tamuq-nas1\stu_homes\omar.alaref\desktop\geoFE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2175" y="2514600"/>
            <a:ext cx="4194196" cy="34718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 idx="4294967295"/>
          </p:nvPr>
        </p:nvSpPr>
        <p:spPr>
          <a:xfrm>
            <a:off x="342900" y="714375"/>
            <a:ext cx="3752850" cy="4191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en-US" u="sng" dirty="0" smtClean="0"/>
              <a:t/>
            </a:r>
            <a:br>
              <a:rPr lang="en-US" u="sng" dirty="0" smtClean="0"/>
            </a:br>
            <a:r>
              <a:rPr lang="en-US" sz="3100" b="1" dirty="0" smtClean="0">
                <a:latin typeface="Arial" pitchFamily="34" charset="0"/>
                <a:cs typeface="Arial" pitchFamily="34" charset="0"/>
              </a:rPr>
              <a:t>Circle</a:t>
            </a:r>
          </a:p>
        </p:txBody>
      </p:sp>
      <p:sp>
        <p:nvSpPr>
          <p:cNvPr id="9219" name="Content Placeholder 4"/>
          <p:cNvSpPr>
            <a:spLocks noGrp="1"/>
          </p:cNvSpPr>
          <p:nvPr>
            <p:ph idx="1"/>
          </p:nvPr>
        </p:nvSpPr>
        <p:spPr>
          <a:xfrm>
            <a:off x="428625" y="1781175"/>
            <a:ext cx="8229600" cy="4525963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Perimeter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  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2   r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Area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 r² </a:t>
            </a: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US" sz="2400" dirty="0" smtClean="0">
                <a:latin typeface="Arial" pitchFamily="34" charset="0"/>
                <a:cs typeface="Arial" pitchFamily="34" charset="0"/>
              </a:rPr>
              <a:t>Volume ?</a:t>
            </a:r>
          </a:p>
        </p:txBody>
      </p:sp>
      <p:pic>
        <p:nvPicPr>
          <p:cNvPr id="28673" name="Picture 1" descr="\\tamuq-nas1\stu_homes\omar.alaref\desktop\geoFE9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8625" y="2619375"/>
            <a:ext cx="3457575" cy="34575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124" name="Picture 4" descr="C:\Users\christy.busch\AppData\Local\Microsoft\Windows\Temporary Internet Files\Content.IE5\HJ8J46WU\MC90010508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85770" y="1925193"/>
            <a:ext cx="190805" cy="242510"/>
          </a:xfrm>
          <a:prstGeom prst="rect">
            <a:avLst/>
          </a:prstGeom>
          <a:noFill/>
        </p:spPr>
      </p:pic>
      <p:pic>
        <p:nvPicPr>
          <p:cNvPr id="12" name="Picture 4" descr="C:\Users\christy.busch\AppData\Local\Microsoft\Windows\Temporary Internet Files\Content.IE5\HJ8J46WU\MC90010508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66595" y="2372868"/>
            <a:ext cx="190805" cy="242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457200" y="971550"/>
            <a:ext cx="8229600" cy="5154613"/>
          </a:xfrm>
        </p:spPr>
        <p:txBody>
          <a:bodyPr/>
          <a:lstStyle/>
          <a:p>
            <a:pPr eaLnBrk="1" hangingPunct="1"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Cylinder</a:t>
            </a:r>
          </a:p>
          <a:p>
            <a:pPr eaLnBrk="1" hangingPunct="1"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Volume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[Area of circle] × Height </a:t>
            </a:r>
            <a:r>
              <a:rPr lang="en-US" dirty="0" smtClean="0"/>
              <a:t> </a:t>
            </a:r>
          </a:p>
        </p:txBody>
      </p:sp>
      <p:pic>
        <p:nvPicPr>
          <p:cNvPr id="27649" name="Picture 1" descr="\\tamuq-nas1\stu_homes\omar.alaref\desktop\geoFE10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0863" y="2314575"/>
            <a:ext cx="3529012" cy="4295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601662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u="sng" dirty="0" smtClean="0"/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>
          <a:xfrm>
            <a:off x="438150" y="1095376"/>
            <a:ext cx="8229600" cy="5153024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r>
              <a:rPr lang="en-US" sz="2800" b="1" dirty="0" smtClean="0">
                <a:latin typeface="Arial" pitchFamily="34" charset="0"/>
                <a:cs typeface="Arial" pitchFamily="34" charset="0"/>
              </a:rPr>
              <a:t>Triangle</a:t>
            </a:r>
          </a:p>
          <a:p>
            <a:pPr eaLnBrk="1" hangingPunct="1"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Perimeter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a + b + c</a:t>
            </a:r>
          </a:p>
          <a:p>
            <a:pPr eaLnBrk="1" hangingPunct="1"/>
            <a:endParaRPr lang="en-US" sz="18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endParaRPr lang="en-US" sz="18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</a:pPr>
            <a:endParaRPr lang="en-US" sz="18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buNone/>
            </a:pP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Area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= ½ Base × Height </a:t>
            </a:r>
          </a:p>
        </p:txBody>
      </p:sp>
      <p:pic>
        <p:nvPicPr>
          <p:cNvPr id="59394" name="Picture 2" descr="\\tamuq-nas1\stu_homes\omar.alaref\desktop\geoFE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81563" y="1582738"/>
            <a:ext cx="2138362" cy="21510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3" descr="\\tamuq-nas1\stu_homes\omar.alaref\desktop\geoFE1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4375" y="4256088"/>
            <a:ext cx="2914650" cy="20891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714375"/>
          </a:xfrm>
        </p:spPr>
        <p:txBody>
          <a:bodyPr>
            <a:normAutofit fontScale="90000"/>
          </a:bodyPr>
          <a:lstStyle/>
          <a:p>
            <a:pPr eaLnBrk="1" hangingPunct="1"/>
            <a:endParaRPr lang="en-US" u="sng" dirty="0" smtClean="0"/>
          </a:p>
        </p:txBody>
      </p:sp>
      <p:pic>
        <p:nvPicPr>
          <p:cNvPr id="12291" name="Picture 2" descr="\\tamuq-nas1\stu_homes\omar.alaref\desktop\geoFE2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9925" y="1914525"/>
            <a:ext cx="3162300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25" y="4960327"/>
            <a:ext cx="4181475" cy="959461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61950" y="923925"/>
            <a:ext cx="2657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Slope of a line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0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2201</TotalTime>
  <Words>41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 Circle</vt:lpstr>
      <vt:lpstr>Slide 4</vt:lpstr>
      <vt:lpstr>Slide 5</vt:lpstr>
      <vt:lpstr>Slide 6</vt:lpstr>
    </vt:vector>
  </TitlesOfParts>
  <Company>TechSmith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r.eash</dc:creator>
  <cp:lastModifiedBy>tamuq</cp:lastModifiedBy>
  <cp:revision>166</cp:revision>
  <dcterms:created xsi:type="dcterms:W3CDTF">2006-07-18T19:14:56Z</dcterms:created>
  <dcterms:modified xsi:type="dcterms:W3CDTF">2011-03-07T08:30:22Z</dcterms:modified>
</cp:coreProperties>
</file>